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rygada 1918 Semi Bold"/>
      <p:regular r:id="rId15"/>
    </p:embeddedFont>
    <p:embeddedFont>
      <p:font typeface="Brygada 1918 Semi Bold"/>
      <p:regular r:id="rId16"/>
    </p:embeddedFon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image" Target="../media/image-4-13.png"/><Relationship Id="rId14" Type="http://schemas.openxmlformats.org/officeDocument/2006/relationships/image" Target="../media/image-4-14.svg"/><Relationship Id="rId15" Type="http://schemas.openxmlformats.org/officeDocument/2006/relationships/slideLayout" Target="../slideLayouts/slideLayout5.xml"/><Relationship Id="rId1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losumitjha-heart-disease-prediction-appapp-3qdoma.streamlit.app/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40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Heart Disease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3232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Using Machine Learning and Streamlit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8064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Presented by: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Sumit Kumar Jha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24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Department: Computer Science &amp; Engineering (CSE) | Section: BCS – 3B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425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University: Techno India University | IBM - PBEL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972"/>
            <a:ext cx="10591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Early Prediction: A Lifesaving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986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Heart disease remains a global health crisis, responsible for a significant number of fatalities worldwide. The ability to predict its onset early can revolutionise preventive healthcare, offering a chance to intervene before it's too late.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15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project pioneers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Machine Learning-based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designed to predict the risk of heart disease.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034064"/>
            <a:ext cx="6244709" cy="45922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71366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intuitive web application allows users to input their medical details and receive instant, crucial prediction results.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977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Our Vision: Key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455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34553"/>
            <a:ext cx="121920" cy="2448044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91847"/>
            <a:ext cx="3509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Accurate Predictive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8226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 rigorously analyse the heart disease dataset and construct a highly accurate predictive model.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13455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134553"/>
            <a:ext cx="121920" cy="2448044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9184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Efficient Preprocessing &amp; Training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23659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 implement robust data preprocessing and model training techniques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Scikit-learn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13455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134553"/>
            <a:ext cx="121920" cy="2448044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391847"/>
            <a:ext cx="3003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288226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 design a user-friendly and interactive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Streamlit dashboard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seamless predictions.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6EBD4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2448044"/>
          </a:xfrm>
          <a:prstGeom prst="roundRect">
            <a:avLst>
              <a:gd name="adj" fmla="val 279070"/>
            </a:avLst>
          </a:prstGeom>
          <a:solidFill>
            <a:srgbClr val="CC914D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Batch Prediction Capability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91145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 enable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batch predictions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via CSV uploads, catering to multiple patient analyses simultaneously.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2448044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Online Accessibility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 deploy the predictive model online, ensuring public access and widespread utility.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702" y="520660"/>
            <a:ext cx="9174956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Technology Stack: Powering Our Solution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2702" y="1491139"/>
            <a:ext cx="568047" cy="5680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2702" y="2295882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Python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2702" y="2705338"/>
            <a:ext cx="4277201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core programming language for development.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6599" y="1491139"/>
            <a:ext cx="568047" cy="568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76599" y="2295882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Scikit-learn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176599" y="2705338"/>
            <a:ext cx="4277201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For machine learning model development and training.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0497" y="1491139"/>
            <a:ext cx="568047" cy="5680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0497" y="2295882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Pandas &amp; NumPy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90497" y="2705338"/>
            <a:ext cx="4277201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Essential libraries for efficient data processing and manipulation.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702" y="3690104"/>
            <a:ext cx="568047" cy="5680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2702" y="4494848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Matplotlib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662702" y="4904303"/>
            <a:ext cx="427720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For powerful data visualization and insights.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76599" y="3690104"/>
            <a:ext cx="568047" cy="5680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76599" y="4494848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5176599" y="4904303"/>
            <a:ext cx="4277201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For building the intuitive web UI and facilitating deployment.</a:t>
            </a:r>
            <a:endParaRPr lang="en-US" sz="14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90497" y="3690104"/>
            <a:ext cx="568047" cy="56804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90497" y="4494848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Streamlit Cloud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9690497" y="4904303"/>
            <a:ext cx="427720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platform for seamless online deployment.</a:t>
            </a:r>
            <a:endParaRPr lang="en-US" sz="14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2702" y="5889069"/>
            <a:ext cx="568047" cy="568047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62702" y="6693813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Git &amp; GitHub</a:t>
            </a:r>
            <a:endParaRPr lang="en-US" sz="1850" dirty="0"/>
          </a:p>
        </p:txBody>
      </p:sp>
      <p:sp>
        <p:nvSpPr>
          <p:cNvPr id="23" name="Text 14"/>
          <p:cNvSpPr/>
          <p:nvPr/>
        </p:nvSpPr>
        <p:spPr>
          <a:xfrm>
            <a:off x="662702" y="7103269"/>
            <a:ext cx="4277201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For robust version control and collaborative development.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726281"/>
            <a:ext cx="131990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Implementation Deep Dive: The Engine Behind Prediction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685" y="2494955"/>
            <a:ext cx="6350079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Algorithm: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Logistic Regression – chosen for its interpretability and efficiency in binary classification.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5685" y="3220641"/>
            <a:ext cx="6350079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Dataset: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HeartDiseaseTrain-Test.csv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– a comprehensive dataset crucial for model training.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5685" y="3946327"/>
            <a:ext cx="6350079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Feature Types: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 blend of numeric (Age, RestingBP, Cholesterol, MaxHR, etc.) and categorical (Sex, ChestPainType, ST_Slope, etc.) attributes.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5685" y="4999077"/>
            <a:ext cx="6350079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Preprocessing: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Utilising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ColumnTransformer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with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StandardScaler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numerical features and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OneHotEncoder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categorical features, ensuring data readiness.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5685" y="6051828"/>
            <a:ext cx="6350079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Accuracy Achieved: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An impressive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~88.6%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demonstrating the model's reliability.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5685" y="6777514"/>
            <a:ext cx="6350079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Output: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Clear risk classification –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Heart Disease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 Heart Disease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256" y="2541032"/>
            <a:ext cx="6350079" cy="4660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990" y="388144"/>
            <a:ext cx="7252216" cy="441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System Architecture: From Data to Decision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88" y="1111568"/>
            <a:ext cx="13529905" cy="58344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60597" y="5839563"/>
            <a:ext cx="3069486" cy="383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Evaluation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460597" y="4488989"/>
            <a:ext cx="3069486" cy="383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Training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460597" y="3152057"/>
            <a:ext cx="3069486" cy="383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Preprocessing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460597" y="1801483"/>
            <a:ext cx="3069486" cy="383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93990" y="7157680"/>
            <a:ext cx="340387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Layered Approach for Robustness: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93990" y="7633930"/>
            <a:ext cx="4453414" cy="1392912"/>
          </a:xfrm>
          <a:prstGeom prst="roundRect">
            <a:avLst>
              <a:gd name="adj" fmla="val 15202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42699" y="7782639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626C3B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43" y="7899082"/>
            <a:ext cx="190500" cy="1905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42699" y="8347115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Layer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42699" y="8652272"/>
            <a:ext cx="415599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Handles dataset acquisition, cleaning, and preparation.</a:t>
            </a:r>
            <a:endParaRPr lang="en-US" sz="1100" dirty="0"/>
          </a:p>
        </p:txBody>
      </p:sp>
      <p:sp>
        <p:nvSpPr>
          <p:cNvPr id="14" name="Shape 10"/>
          <p:cNvSpPr/>
          <p:nvPr/>
        </p:nvSpPr>
        <p:spPr>
          <a:xfrm>
            <a:off x="5088493" y="7633930"/>
            <a:ext cx="4453414" cy="1392912"/>
          </a:xfrm>
          <a:prstGeom prst="roundRect">
            <a:avLst>
              <a:gd name="adj" fmla="val 15202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5237202" y="7782639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83792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645" y="7899082"/>
            <a:ext cx="190500" cy="1905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237202" y="8347115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Layer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5237202" y="8652272"/>
            <a:ext cx="415599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Encompasses ML pipeline creation, training, and evaluation.</a:t>
            </a:r>
            <a:endParaRPr lang="en-US" sz="1100" dirty="0"/>
          </a:p>
        </p:txBody>
      </p:sp>
      <p:sp>
        <p:nvSpPr>
          <p:cNvPr id="19" name="Shape 14"/>
          <p:cNvSpPr/>
          <p:nvPr/>
        </p:nvSpPr>
        <p:spPr>
          <a:xfrm>
            <a:off x="9682996" y="7633930"/>
            <a:ext cx="4453414" cy="1392912"/>
          </a:xfrm>
          <a:prstGeom prst="roundRect">
            <a:avLst>
              <a:gd name="adj" fmla="val 15202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9831705" y="7782639"/>
            <a:ext cx="423386" cy="423386"/>
          </a:xfrm>
          <a:prstGeom prst="roundRect">
            <a:avLst>
              <a:gd name="adj" fmla="val 21595153"/>
            </a:avLst>
          </a:prstGeom>
          <a:solidFill>
            <a:srgbClr val="E8AF3B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8148" y="7899082"/>
            <a:ext cx="190500" cy="1905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31705" y="8347115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UI Layer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9831705" y="8652272"/>
            <a:ext cx="415599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interactive Streamlit web application for user interaction.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2862"/>
            <a:ext cx="12425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Overcoming Obstacles: Challenges &amp;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55269"/>
            <a:ext cx="13042821" cy="5081349"/>
          </a:xfrm>
          <a:prstGeom prst="roundRect">
            <a:avLst>
              <a:gd name="adj" fmla="val 66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6288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3065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Initial low model 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30659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Fine-tuned preprocessing, feature scaling, and hyperparameter optimisation.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17611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31982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Numeric-only inputs in UI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31982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Implemented intuitive dropdowns for categorical fields to enhance user experience.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18933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33304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CSS inconsistencies in Streamlit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333042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Applied a custom HTML/CSS theme to ensure a consistent and professional medical UI.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20255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34626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File path issues during deployment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34626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Utilised relative paths and comprehensive error handling for seamless deployment.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621577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635948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Deployment errors and dependencies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635948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Resolved dependency conflicts and leveraged the robust Streamlit Cloud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345" y="911543"/>
            <a:ext cx="7738110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Impact &amp; Accessibility: Results &amp; Deployment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89345" y="2648664"/>
            <a:ext cx="444674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Achieved Accuracy: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 robust 88.6% ensures high confidence in predictions.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89345" y="3361611"/>
            <a:ext cx="4446746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User Interface: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Features a modern Red-White medical theme, designed for clarity and ease of use.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89345" y="4395907"/>
            <a:ext cx="444674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Live Web App: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Access the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 Disease Predictor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online for real-time assessments.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9345" y="5108853"/>
            <a:ext cx="444674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Key Outputs: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9345" y="5500449"/>
            <a:ext cx="444674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Displays precise disease risk probability.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89345" y="5892046"/>
            <a:ext cx="444674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Provides insightful visual charts for enhanced understanding.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89345" y="6604992"/>
            <a:ext cx="444674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Supports both single patient and batch predictions for greater utility.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773" y="2693789"/>
            <a:ext cx="2801183" cy="22948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2025-11-13T13:23:45Z</dcterms:created>
  <dcterms:modified xsi:type="dcterms:W3CDTF">2025-11-13T13:23:45Z</dcterms:modified>
</cp:coreProperties>
</file>